
<file path=[Content_Types].xml><?xml version="1.0" encoding="utf-8"?>
<Types xmlns="http://schemas.openxmlformats.org/package/2006/content-types">
  <Default Extension="png" ContentType="image/png"/>
  <Default Extension="jpg&amp;ehk=LZQaz" ContentType="image/jpeg"/>
  <Default Extension="jpeg" ContentType="image/jpeg"/>
  <Default Extension="rels" ContentType="application/vnd.openxmlformats-package.relationships+xml"/>
  <Default Extension="xml" ContentType="application/xml"/>
  <Default Extension="jpg&amp;ehk=ZJnisB7Kz5k9IRtlO7nAdg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72" r:id="rId14"/>
    <p:sldId id="273" r:id="rId15"/>
    <p:sldId id="268" r:id="rId16"/>
    <p:sldId id="271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8/25/2017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8/25/2017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8/25/2017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veteachers.wikispaces.com/Writing+Notebooks+MRG" TargetMode="External"/><Relationship Id="rId2" Type="http://schemas.openxmlformats.org/officeDocument/2006/relationships/image" Target="../media/image6.jpg&amp;ehk=LZQaz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atanabe.blogspot.ca/2013/04/close-read-complex-text-and-annotate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shuckleberry.wikispaces.com/Cold+War+Alyssa%2C+Alexus%2C+Nialah" TargetMode="External"/><Relationship Id="rId3" Type="http://schemas.openxmlformats.org/officeDocument/2006/relationships/hyperlink" Target="http://civilrightsmovementps203.wikispaces.com/calendar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thgroup6.wikispaces.com/1918-194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mshuckleberry.wikispaces.com/Cold+War+Alyssa,+Alexus,+Nialah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mp1117@aol.com" TargetMode="External"/><Relationship Id="rId2" Type="http://schemas.openxmlformats.org/officeDocument/2006/relationships/hyperlink" Target="mailto:dpreiss@atlanta.k12.ga.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thamschools.org/2008/09/16/progress-reports-due-out-today-get-ready-to-read-them-carefully/" TargetMode="External"/><Relationship Id="rId2" Type="http://schemas.openxmlformats.org/officeDocument/2006/relationships/image" Target="../media/image5.jpg&amp;ehk=ZJnisB7Kz5k9IRtlO7nAdg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WELCOME!</a:t>
            </a:r>
            <a:br>
              <a:rPr lang="en-US" dirty="0"/>
            </a:br>
            <a:r>
              <a:rPr lang="en-US" dirty="0"/>
              <a:t>Curriculum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Fifth Grade </a:t>
            </a:r>
          </a:p>
          <a:p>
            <a:r>
              <a:rPr lang="en-US" dirty="0"/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BBD01-19B4-4695-ACAF-9F8649D7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8DFB85-45CB-4A71-B1EC-53CF8D87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Work: Greek and Latin roots, Affixes</a:t>
            </a:r>
          </a:p>
          <a:p>
            <a:r>
              <a:rPr lang="en-US" dirty="0"/>
              <a:t>Mentor Sentences</a:t>
            </a:r>
          </a:p>
          <a:p>
            <a:r>
              <a:rPr lang="en-US" dirty="0"/>
              <a:t>Writer’s Workshop</a:t>
            </a:r>
          </a:p>
          <a:p>
            <a:r>
              <a:rPr lang="en-US" dirty="0"/>
              <a:t>Writing: 5 paragraph essays</a:t>
            </a:r>
          </a:p>
          <a:p>
            <a:r>
              <a:rPr lang="en-US" dirty="0"/>
              <a:t>Narrative, Opinion, and informational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49C5DA-4B2E-463A-AB05-1C7E84026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99680" y="2475468"/>
            <a:ext cx="3657600" cy="336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AF1E06-6843-4F26-9920-E68663C86F27}"/>
              </a:ext>
            </a:extLst>
          </p:cNvPr>
          <p:cNvSpPr txBox="1"/>
          <p:nvPr/>
        </p:nvSpPr>
        <p:spPr>
          <a:xfrm>
            <a:off x="7599680" y="58409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innovativeteachers.wikispaces.com/Writing+Notebooks+MR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46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5B270-551B-4C3A-953B-38A767D0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1B356-99FD-46B7-AD9F-3F809F835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groups daily. The target will be deeper level comprehension questions, fluency, and weekly skills.</a:t>
            </a:r>
          </a:p>
          <a:p>
            <a:r>
              <a:rPr lang="en-US" dirty="0"/>
              <a:t>Close reading </a:t>
            </a:r>
          </a:p>
          <a:p>
            <a:r>
              <a:rPr lang="en-US" dirty="0"/>
              <a:t>Paired Passages</a:t>
            </a:r>
          </a:p>
          <a:p>
            <a:r>
              <a:rPr lang="en-US" dirty="0"/>
              <a:t>Constructed Responses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750AC0-E1F5-47B1-A672-7896F7A0A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497380" y="2746117"/>
            <a:ext cx="2629281" cy="340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A3427C-CBB4-4C2E-965B-1591354276EE}"/>
              </a:ext>
            </a:extLst>
          </p:cNvPr>
          <p:cNvSpPr txBox="1"/>
          <p:nvPr/>
        </p:nvSpPr>
        <p:spPr>
          <a:xfrm>
            <a:off x="8474102" y="6350169"/>
            <a:ext cx="16525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atanabe.blogspot.ca/2013/04/close-read-complex-text-and-annotat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BY-NC-SA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371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B2478-3971-4424-8061-E1C788A2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62D7E0-1EFB-4BFD-8AB6-534D2894D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Spanish American War through Modern Times</a:t>
            </a:r>
          </a:p>
          <a:p>
            <a:r>
              <a:rPr lang="en-US" dirty="0"/>
              <a:t>Content includes WW1, WW2, Civil Rights Movement, Vietnam War, Desert Storm, September 11, Afghanistan</a:t>
            </a:r>
          </a:p>
          <a:p>
            <a:r>
              <a:rPr lang="en-US" dirty="0"/>
              <a:t>Economics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92AE41-3D2E-4020-A5B2-7BAEFE566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016272" y="3558540"/>
            <a:ext cx="3362472" cy="2651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4E50FF-F321-4EC1-B5C0-C6406A9E5881}"/>
              </a:ext>
            </a:extLst>
          </p:cNvPr>
          <p:cNvSpPr txBox="1"/>
          <p:nvPr/>
        </p:nvSpPr>
        <p:spPr>
          <a:xfrm>
            <a:off x="8636000" y="6351876"/>
            <a:ext cx="274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ivilrightsmovementps203.wikispaces.com/calenda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C0C618-57F5-41C6-B2FE-8369E7F2D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791200" y="3558540"/>
            <a:ext cx="1766742" cy="2671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2A6BB0-EE3F-4CDA-A993-130DB3D4B67E}"/>
              </a:ext>
            </a:extLst>
          </p:cNvPr>
          <p:cNvSpPr txBox="1"/>
          <p:nvPr/>
        </p:nvSpPr>
        <p:spPr>
          <a:xfrm>
            <a:off x="4368993" y="7410614"/>
            <a:ext cx="339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jthgroup6.wikispaces.com/1918-194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BF7029-C45E-4B8D-87A6-0F332F29AD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601632" y="3558540"/>
            <a:ext cx="1934438" cy="2651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59C9A5-52B4-4AA8-B054-5A1D6B8FFCD0}"/>
              </a:ext>
            </a:extLst>
          </p:cNvPr>
          <p:cNvSpPr txBox="1"/>
          <p:nvPr/>
        </p:nvSpPr>
        <p:spPr>
          <a:xfrm>
            <a:off x="2903724" y="6060084"/>
            <a:ext cx="39136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s://mshuckleberry.wikispaces.com/Cold+War+Alyssa%2C+Alexus%2C+Nialah"/>
              </a:rPr>
              <a:t>This Photo</a:t>
            </a:r>
            <a:r>
              <a:rPr lang="en-US" sz="900" dirty="0"/>
              <a:t> y Unknown Author </a:t>
            </a:r>
            <a:r>
              <a:rPr lang="en-US" sz="900" dirty="0" err="1"/>
              <a:t>islicensed</a:t>
            </a:r>
            <a:r>
              <a:rPr lang="en-US" sz="900" dirty="0"/>
              <a:t>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370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include:</a:t>
            </a:r>
          </a:p>
          <a:p>
            <a:r>
              <a:rPr lang="en-US" dirty="0" smtClean="0"/>
              <a:t>Place Value through Hundred Billions</a:t>
            </a:r>
          </a:p>
          <a:p>
            <a:r>
              <a:rPr lang="en-US" dirty="0" smtClean="0"/>
              <a:t>Add, Subtract, Multiply, and Divide Fractions and Decimals</a:t>
            </a:r>
          </a:p>
          <a:p>
            <a:r>
              <a:rPr lang="en-US" dirty="0" smtClean="0"/>
              <a:t>Measurement Customary and Metrics</a:t>
            </a:r>
          </a:p>
          <a:p>
            <a:r>
              <a:rPr lang="en-US" dirty="0" smtClean="0"/>
              <a:t>Geometry: Area, Perimeter, </a:t>
            </a:r>
            <a:r>
              <a:rPr lang="en-US" dirty="0" smtClean="0"/>
              <a:t>Volume</a:t>
            </a:r>
          </a:p>
          <a:p>
            <a:r>
              <a:rPr lang="en-US" dirty="0" smtClean="0"/>
              <a:t>The math curriculum is Eureka with supplemental materials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include:</a:t>
            </a:r>
          </a:p>
          <a:p>
            <a:r>
              <a:rPr lang="en-US" dirty="0" smtClean="0"/>
              <a:t>Scientific Method</a:t>
            </a:r>
          </a:p>
          <a:p>
            <a:r>
              <a:rPr lang="en-US" dirty="0" smtClean="0"/>
              <a:t>Electricity and Magnetism</a:t>
            </a:r>
          </a:p>
          <a:p>
            <a:r>
              <a:rPr lang="en-US" dirty="0" smtClean="0"/>
              <a:t>Cells and Microorganisms</a:t>
            </a:r>
          </a:p>
          <a:p>
            <a:r>
              <a:rPr lang="en-US" dirty="0" smtClean="0"/>
              <a:t>Genetics</a:t>
            </a:r>
          </a:p>
          <a:p>
            <a:r>
              <a:rPr lang="en-US" dirty="0" smtClean="0"/>
              <a:t>Landforms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>
            <a:extLst>
              <a:ext uri="{FF2B5EF4-FFF2-40B4-BE49-F238E27FC236}">
                <a16:creationId xmlns:a16="http://schemas.microsoft.com/office/drawing/2014/main" xmlns="" id="{F10D6457-78B9-412F-9052-D178539C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412" y="105508"/>
            <a:ext cx="4477798" cy="85109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STEAM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8EDA65DB-0653-421E-A5C3-6F43CB3657AA}"/>
              </a:ext>
            </a:extLst>
          </p:cNvPr>
          <p:cNvSpPr txBox="1">
            <a:spLocks/>
          </p:cNvSpPr>
          <p:nvPr/>
        </p:nvSpPr>
        <p:spPr>
          <a:xfrm>
            <a:off x="253218" y="1167618"/>
            <a:ext cx="3277773" cy="2729133"/>
          </a:xfrm>
          <a:prstGeom prst="rect">
            <a:avLst/>
          </a:prstGeom>
        </p:spPr>
        <p:txBody>
          <a:bodyPr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STEAM learning is very hands-on and active. All students have STEAM Lab once a week with other school-wide opportunities and collaboration throughout the year.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540D0D-C500-443D-B2A2-D6150A1E2346}"/>
              </a:ext>
            </a:extLst>
          </p:cNvPr>
          <p:cNvSpPr txBox="1"/>
          <p:nvPr/>
        </p:nvSpPr>
        <p:spPr>
          <a:xfrm>
            <a:off x="3120111" y="772207"/>
            <a:ext cx="599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Science Technology Engineering Arts Mathematics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FCF43C7-ED49-452E-96CB-2B473A3DE6D5}"/>
              </a:ext>
            </a:extLst>
          </p:cNvPr>
          <p:cNvSpPr txBox="1"/>
          <p:nvPr/>
        </p:nvSpPr>
        <p:spPr>
          <a:xfrm>
            <a:off x="8356211" y="1322363"/>
            <a:ext cx="3835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Enhances our IB PYP program by emphasizing critical components of the IB program already occurring--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CAB569-AEE3-4C58-A578-680850087179}"/>
              </a:ext>
            </a:extLst>
          </p:cNvPr>
          <p:cNvSpPr txBox="1"/>
          <p:nvPr/>
        </p:nvSpPr>
        <p:spPr>
          <a:xfrm>
            <a:off x="8637563" y="2841894"/>
            <a:ext cx="3160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across the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project-based inquiry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and global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Preparing students for future careers &amp; jobs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8E3E4C7-BCE6-4CC6-AA3E-14AF0F0BB900}"/>
              </a:ext>
            </a:extLst>
          </p:cNvPr>
          <p:cNvSpPr txBox="1"/>
          <p:nvPr/>
        </p:nvSpPr>
        <p:spPr>
          <a:xfrm>
            <a:off x="2424497" y="6165881"/>
            <a:ext cx="6239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Check us out at: www.wtjsteamlab.weebly.com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E50044C-E535-4363-B631-5512B877D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4919" y="1612023"/>
            <a:ext cx="2317278" cy="17379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F5384B6-EA16-4EBF-A247-0AFCF8A06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5" y="1322363"/>
            <a:ext cx="2583766" cy="1937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377F63E-D12D-4E21-A51C-134819C58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93" y="3746237"/>
            <a:ext cx="3001108" cy="22508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A65B233-5F15-41FC-96C4-549C9AB1A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598" y="3423753"/>
            <a:ext cx="2016663" cy="26851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F1D1F65-C767-43DA-8255-E06E24956BF6}"/>
              </a:ext>
            </a:extLst>
          </p:cNvPr>
          <p:cNvSpPr txBox="1"/>
          <p:nvPr/>
        </p:nvSpPr>
        <p:spPr>
          <a:xfrm>
            <a:off x="89499" y="4152212"/>
            <a:ext cx="2763496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Interested in volunteering or do you work in a STEAM career? </a:t>
            </a:r>
          </a:p>
          <a:p>
            <a:pPr algn="ctr"/>
            <a:r>
              <a:rPr lang="en-US" sz="1600" b="1" dirty="0"/>
              <a:t>Please email Laura Dostie at lmdostie@atlanta.k12.ga.us</a:t>
            </a:r>
          </a:p>
        </p:txBody>
      </p:sp>
    </p:spTree>
    <p:extLst>
      <p:ext uri="{BB962C8B-B14F-4D97-AF65-F5344CB8AC3E}">
        <p14:creationId xmlns:p14="http://schemas.microsoft.com/office/powerpoint/2010/main" val="37872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73658-0610-4191-BD29-1667041B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1DBEB-884A-4A68-98D2-B242E8DC6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is the best way to reach me.</a:t>
            </a:r>
          </a:p>
          <a:p>
            <a:r>
              <a:rPr lang="en-US" dirty="0"/>
              <a:t>I am available for a conference within </a:t>
            </a:r>
            <a:r>
              <a:rPr lang="en-US" dirty="0" smtClean="0"/>
              <a:t>24 hours</a:t>
            </a:r>
            <a:r>
              <a:rPr lang="en-US" dirty="0"/>
              <a:t>.</a:t>
            </a:r>
          </a:p>
          <a:p>
            <a:r>
              <a:rPr lang="en-US" dirty="0" smtClean="0">
                <a:hlinkClick r:id="rId2"/>
              </a:rPr>
              <a:t>dpreiss@atlanta.k12.ga.us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dmp1117@aol.com</a:t>
            </a:r>
            <a:endParaRPr lang="en-US" dirty="0" smtClean="0"/>
          </a:p>
          <a:p>
            <a:r>
              <a:rPr lang="en-US" dirty="0" smtClean="0"/>
              <a:t>704.309.7939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7A6C9-6A4D-42DA-9820-97625092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45A6E4-36E2-47CD-B7D4-5E607F2B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sign-up Genius will be sent out in a few weeks for an October parent/teacher conference.</a:t>
            </a:r>
          </a:p>
          <a:p>
            <a:r>
              <a:rPr lang="en-US" dirty="0"/>
              <a:t>Georgia Milestones Assessment end of April.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graders are tested in ELA, Reading, Math, Science, and Social Studies.</a:t>
            </a:r>
          </a:p>
        </p:txBody>
      </p:sp>
    </p:spTree>
    <p:extLst>
      <p:ext uri="{BB962C8B-B14F-4D97-AF65-F5344CB8AC3E}">
        <p14:creationId xmlns:p14="http://schemas.microsoft.com/office/powerpoint/2010/main" val="20454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0EF70-0ED2-4D81-B105-9979950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92848-174E-41DE-9C33-B2BDBBB9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Kate Dolan and Sarah Lynch are </a:t>
            </a:r>
            <a:r>
              <a:rPr lang="en-US" dirty="0"/>
              <a:t>our classroom room representatives</a:t>
            </a:r>
          </a:p>
          <a:p>
            <a:r>
              <a:rPr lang="en-US" dirty="0"/>
              <a:t>Parent </a:t>
            </a:r>
            <a:r>
              <a:rPr lang="en-US" dirty="0" smtClean="0"/>
              <a:t>Readers  during Read-A-thon</a:t>
            </a:r>
            <a:endParaRPr lang="en-US" dirty="0"/>
          </a:p>
          <a:p>
            <a:r>
              <a:rPr lang="en-US" dirty="0"/>
              <a:t>Holiday parties</a:t>
            </a:r>
          </a:p>
          <a:p>
            <a:r>
              <a:rPr lang="en-US" dirty="0" smtClean="0"/>
              <a:t>Read-a-thon begins week of November 6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Fifth Grade Trip to Jekyll Island February 7-9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Initiative: PBIS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P</a:t>
            </a:r>
            <a:r>
              <a:rPr lang="en-US" dirty="0"/>
              <a:t>ositive </a:t>
            </a:r>
            <a:r>
              <a:rPr lang="en-US" u="sng" dirty="0"/>
              <a:t>B</a:t>
            </a:r>
            <a:r>
              <a:rPr lang="en-US" dirty="0"/>
              <a:t>ehavior </a:t>
            </a:r>
            <a:r>
              <a:rPr lang="en-US" u="sng" dirty="0"/>
              <a:t>I</a:t>
            </a:r>
            <a:r>
              <a:rPr lang="en-US" dirty="0"/>
              <a:t>ntervention and </a:t>
            </a:r>
            <a:r>
              <a:rPr lang="en-US" u="sng" dirty="0"/>
              <a:t>S</a:t>
            </a:r>
            <a:r>
              <a:rPr lang="en-US" dirty="0"/>
              <a:t>upports</a:t>
            </a:r>
          </a:p>
          <a:p>
            <a:pPr lvl="1"/>
            <a:r>
              <a:rPr lang="en-US" dirty="0"/>
              <a:t>Purpose:  To establish common expectations for behavior throughout the school.</a:t>
            </a:r>
          </a:p>
          <a:p>
            <a:pPr lvl="1"/>
            <a:r>
              <a:rPr lang="en-US" dirty="0"/>
              <a:t>Focus:  Behavioral expectations (Essential Agreements) linked to IB</a:t>
            </a:r>
          </a:p>
          <a:p>
            <a:pPr lvl="2"/>
            <a:r>
              <a:rPr lang="en-US" dirty="0"/>
              <a:t>R – </a:t>
            </a:r>
            <a:r>
              <a:rPr lang="en-US" b="1" dirty="0"/>
              <a:t>RESPECT</a:t>
            </a:r>
            <a:r>
              <a:rPr lang="en-US" dirty="0"/>
              <a:t> yourself and others</a:t>
            </a:r>
          </a:p>
          <a:p>
            <a:pPr lvl="2"/>
            <a:r>
              <a:rPr lang="en-US" dirty="0"/>
              <a:t>O – Own your </a:t>
            </a:r>
            <a:r>
              <a:rPr lang="en-US" b="1" dirty="0"/>
              <a:t>COMMITMENTS</a:t>
            </a:r>
          </a:p>
          <a:p>
            <a:pPr lvl="2"/>
            <a:r>
              <a:rPr lang="en-US" dirty="0"/>
              <a:t>A – Act with </a:t>
            </a:r>
            <a:r>
              <a:rPr lang="en-US" b="1" dirty="0"/>
              <a:t>EMPATHY</a:t>
            </a:r>
          </a:p>
          <a:p>
            <a:pPr lvl="2"/>
            <a:r>
              <a:rPr lang="en-US" dirty="0"/>
              <a:t>R – Radiate </a:t>
            </a:r>
            <a:r>
              <a:rPr lang="en-US" b="1" dirty="0"/>
              <a:t>INTEGRITY</a:t>
            </a:r>
          </a:p>
          <a:p>
            <a:pPr lvl="1"/>
            <a:r>
              <a:rPr lang="en-US" dirty="0"/>
              <a:t>Uses Class </a:t>
            </a:r>
            <a:r>
              <a:rPr lang="en-US" dirty="0" err="1"/>
              <a:t>DoJo</a:t>
            </a:r>
            <a:r>
              <a:rPr lang="en-US" dirty="0"/>
              <a:t> to reinforce students’ positive behavior</a:t>
            </a:r>
          </a:p>
          <a:p>
            <a:pPr lvl="1"/>
            <a:r>
              <a:rPr lang="en-US" dirty="0"/>
              <a:t>House System to a promote sense of identity and belonging while encouraging school spirit.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7A72E-40A6-49B9-98DC-4EA287CF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Baccalaureate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7EBFD-712D-47FC-9BCA-061D5AA25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an IB school, the curriculum at Jackson focuses on:</a:t>
            </a:r>
          </a:p>
          <a:p>
            <a:r>
              <a:rPr lang="en-US" dirty="0"/>
              <a:t>*global and cultural awareness</a:t>
            </a:r>
          </a:p>
          <a:p>
            <a:r>
              <a:rPr lang="en-US" dirty="0"/>
              <a:t>*inquiry and conceptual based teaching </a:t>
            </a:r>
          </a:p>
          <a:p>
            <a:r>
              <a:rPr lang="en-US" dirty="0"/>
              <a:t>*positive character attributes and attitudes</a:t>
            </a:r>
          </a:p>
          <a:p>
            <a:r>
              <a:rPr lang="en-US" dirty="0"/>
              <a:t>*central ideas that connect our subject areas</a:t>
            </a:r>
          </a:p>
          <a:p>
            <a:r>
              <a:rPr lang="en-US" dirty="0"/>
              <a:t>*student-led action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E29FF-842E-47B4-B035-EDEA9482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95947F-53D8-4FAC-AB28-3F9FC088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smtClean="0"/>
              <a:t>have taught for 28 </a:t>
            </a:r>
            <a:r>
              <a:rPr lang="en-US" dirty="0"/>
              <a:t>years in </a:t>
            </a:r>
            <a:r>
              <a:rPr lang="en-US" dirty="0" smtClean="0"/>
              <a:t>Cleveland, Charleston, Tampa, and Charlotte.</a:t>
            </a:r>
            <a:endParaRPr lang="en-US" dirty="0"/>
          </a:p>
          <a:p>
            <a:r>
              <a:rPr lang="en-US" dirty="0"/>
              <a:t>This is my </a:t>
            </a:r>
            <a:r>
              <a:rPr lang="en-US" dirty="0" smtClean="0"/>
              <a:t>10th </a:t>
            </a:r>
            <a:r>
              <a:rPr lang="en-US" dirty="0"/>
              <a:t>year at Jackson Elementary.</a:t>
            </a:r>
          </a:p>
          <a:p>
            <a:r>
              <a:rPr lang="en-US" dirty="0"/>
              <a:t>During </a:t>
            </a:r>
            <a:r>
              <a:rPr lang="en-US" dirty="0" smtClean="0"/>
              <a:t>that </a:t>
            </a:r>
            <a:r>
              <a:rPr lang="en-US" dirty="0"/>
              <a:t>time, </a:t>
            </a:r>
            <a:r>
              <a:rPr lang="en-US" dirty="0" smtClean="0"/>
              <a:t>I’ve </a:t>
            </a:r>
            <a:r>
              <a:rPr lang="en-US" dirty="0"/>
              <a:t>taught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, 4th, </a:t>
            </a:r>
            <a:r>
              <a:rPr lang="en-US" dirty="0"/>
              <a:t>and 5</a:t>
            </a:r>
            <a:r>
              <a:rPr lang="en-US" baseline="30000" dirty="0"/>
              <a:t>th</a:t>
            </a:r>
            <a:r>
              <a:rPr lang="en-US" dirty="0"/>
              <a:t> grades.</a:t>
            </a:r>
          </a:p>
          <a:p>
            <a:r>
              <a:rPr lang="en-US" dirty="0"/>
              <a:t>I have a masters degree in </a:t>
            </a:r>
            <a:r>
              <a:rPr lang="en-US" dirty="0" smtClean="0"/>
              <a:t>Literacy and Mathematics. I am currently working on my Gifted Certification.</a:t>
            </a:r>
            <a:endParaRPr lang="en-US" dirty="0"/>
          </a:p>
          <a:p>
            <a:r>
              <a:rPr lang="en-US" dirty="0" smtClean="0"/>
              <a:t>I was born and raised in Ohio. I have two brothers, a sister, three nieces, three nephews, two dogs, and two cats.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AEEE1-9CE8-4FC1-B615-0D043E7D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9C6CA5-3902-4EB6-AB54-0FBD7880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645920"/>
            <a:ext cx="10161588" cy="4643120"/>
          </a:xfrm>
        </p:spPr>
        <p:txBody>
          <a:bodyPr>
            <a:noAutofit/>
          </a:bodyPr>
          <a:lstStyle/>
          <a:p>
            <a:r>
              <a:rPr lang="en-US" sz="1600" dirty="0"/>
              <a:t>7:30-8:00 Morning Work</a:t>
            </a:r>
          </a:p>
          <a:p>
            <a:r>
              <a:rPr lang="en-US" sz="1600" dirty="0" smtClean="0"/>
              <a:t>8:05-9:15 Math</a:t>
            </a:r>
            <a:endParaRPr lang="en-US" sz="1600" dirty="0"/>
          </a:p>
          <a:p>
            <a:r>
              <a:rPr lang="en-US" sz="1600" dirty="0" smtClean="0"/>
              <a:t>9:15-10:00 Science</a:t>
            </a:r>
            <a:endParaRPr lang="en-US" sz="1600" dirty="0"/>
          </a:p>
          <a:p>
            <a:r>
              <a:rPr lang="en-US" sz="1600" dirty="0"/>
              <a:t>10:00-10:30 Recess</a:t>
            </a:r>
          </a:p>
          <a:p>
            <a:r>
              <a:rPr lang="en-US" sz="1600" dirty="0"/>
              <a:t>10:30-11:00 Lunch</a:t>
            </a:r>
          </a:p>
          <a:p>
            <a:r>
              <a:rPr lang="en-US" sz="1600" dirty="0"/>
              <a:t>11:05-12:15 </a:t>
            </a:r>
            <a:r>
              <a:rPr lang="en-US" sz="1600" dirty="0" smtClean="0"/>
              <a:t>Language Arts with Mrs. </a:t>
            </a:r>
            <a:r>
              <a:rPr lang="en-US" sz="1600" dirty="0" err="1" smtClean="0"/>
              <a:t>Treibel</a:t>
            </a:r>
            <a:endParaRPr lang="en-US" sz="1600" dirty="0"/>
          </a:p>
          <a:p>
            <a:r>
              <a:rPr lang="en-US" sz="1600" dirty="0"/>
              <a:t>12:15-12:50 </a:t>
            </a:r>
            <a:r>
              <a:rPr lang="en-US" sz="1600" dirty="0" smtClean="0"/>
              <a:t>Social studies with Mrs. </a:t>
            </a:r>
            <a:r>
              <a:rPr lang="en-US" sz="1600" dirty="0" err="1" smtClean="0"/>
              <a:t>Treibel</a:t>
            </a:r>
            <a:endParaRPr lang="en-US" sz="1600" dirty="0"/>
          </a:p>
          <a:p>
            <a:r>
              <a:rPr lang="en-US" sz="1600" dirty="0"/>
              <a:t>12:55-1:40 : M: STEAM, T: Writer’s Workshop, W: Writer’s Workshop, Th: French </a:t>
            </a:r>
          </a:p>
          <a:p>
            <a:pPr marL="0" indent="0">
              <a:buNone/>
            </a:pPr>
            <a:r>
              <a:rPr lang="en-US" sz="1600" dirty="0"/>
              <a:t>                        F: French</a:t>
            </a:r>
          </a:p>
          <a:p>
            <a:r>
              <a:rPr lang="en-US" sz="1600" dirty="0"/>
              <a:t>1:45-2:30 Specials</a:t>
            </a:r>
          </a:p>
        </p:txBody>
      </p:sp>
    </p:spTree>
    <p:extLst>
      <p:ext uri="{BB962C8B-B14F-4D97-AF65-F5344CB8AC3E}">
        <p14:creationId xmlns:p14="http://schemas.microsoft.com/office/powerpoint/2010/main" val="36386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762B7-68F3-4C0B-A4BA-B0D35C3D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68214-5BDF-44C4-9018-69FC921B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5105400"/>
          </a:xfrm>
        </p:spPr>
        <p:txBody>
          <a:bodyPr/>
          <a:lstStyle/>
          <a:p>
            <a:r>
              <a:rPr lang="en-US" dirty="0"/>
              <a:t>All grades are cumulative</a:t>
            </a:r>
          </a:p>
          <a:p>
            <a:r>
              <a:rPr lang="en-US" dirty="0"/>
              <a:t>Grades are weighted as follows: Grades are weighted as follows: Tests/Projects 40%  Quizzes 30% </a:t>
            </a:r>
            <a:r>
              <a:rPr lang="en-US" dirty="0" smtClean="0"/>
              <a:t>Classwork 30%                            </a:t>
            </a:r>
            <a:r>
              <a:rPr lang="en-US" dirty="0"/>
              <a:t>					</a:t>
            </a:r>
          </a:p>
          <a:p>
            <a:r>
              <a:rPr lang="en-US" dirty="0"/>
              <a:t>Infinite Campus Parent Portal Access (show ID to the front office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Any grade below a 70 must be signed and returned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C711E7-F2EB-4D24-95AC-40F65F8B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89498" y="363225"/>
            <a:ext cx="3136154" cy="1900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2C72E1-EB51-44D4-A3C4-CF627EB03123}"/>
              </a:ext>
            </a:extLst>
          </p:cNvPr>
          <p:cNvSpPr txBox="1"/>
          <p:nvPr/>
        </p:nvSpPr>
        <p:spPr>
          <a:xfrm>
            <a:off x="6851314" y="7554268"/>
            <a:ext cx="289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gothamschools.org/2008/09/16/progress-reports-due-out-today-get-ready-to-read-them-carefull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244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07D16-D24F-4E5F-8EB3-73666C52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04880-B7E3-4C71-9155-74289B749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is on the board every morning</a:t>
            </a:r>
          </a:p>
          <a:p>
            <a:r>
              <a:rPr lang="en-US" dirty="0"/>
              <a:t>Read for 30 minutes</a:t>
            </a:r>
          </a:p>
          <a:p>
            <a:r>
              <a:rPr lang="en-US" dirty="0"/>
              <a:t>Study vocabulary words nightly</a:t>
            </a:r>
          </a:p>
          <a:p>
            <a:r>
              <a:rPr lang="en-US" dirty="0"/>
              <a:t>Study social studies nightly</a:t>
            </a:r>
          </a:p>
          <a:p>
            <a:r>
              <a:rPr lang="en-US" dirty="0"/>
              <a:t>Written homework that is not completed results in a loss of dojo, and students complete it during recess.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733F4-A050-47CA-A84B-C3AB794C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746481-737F-46ED-B478-15EDAF72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Our attendance directly impacts our school CCRPI score (school ranking) so it is very important that your child is present. </a:t>
            </a:r>
            <a:endParaRPr lang="en-US" dirty="0" smtClean="0"/>
          </a:p>
          <a:p>
            <a:r>
              <a:rPr lang="en-US" dirty="0"/>
              <a:t>If you drive your child to school in the mornings, it would be helpful if he/she arrives between 7:30-7:50 so that he/she has time to unpack and record homework in his/her agenda. Class begins at 8:00 sharp! </a:t>
            </a:r>
          </a:p>
          <a:p>
            <a:r>
              <a:rPr lang="en-US" dirty="0"/>
              <a:t>Leaving school before 11:30 is considered an absence.</a:t>
            </a:r>
          </a:p>
          <a:p>
            <a:r>
              <a:rPr lang="en-US" dirty="0"/>
              <a:t>If your child is sick, please email me so I can mark their absence as excused in Infinite Campus.</a:t>
            </a:r>
          </a:p>
          <a:p>
            <a:r>
              <a:rPr lang="en-US" dirty="0"/>
              <a:t>Whenever possible, please schedule orthodontist and other appointments after 1:45 so that instruction time is maximized.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Dojo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Dojo is a behavioral management system used school-wide. Students can earn and lose points. Points are lost when students fail to follow our Essential Agreements (R.O.A.R). Students can purchase items with their Dojo dollars from our class store.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97</TotalTime>
  <Words>881</Words>
  <Application>Microsoft Office PowerPoint</Application>
  <PresentationFormat>Custom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Nature Illustration 16x9</vt:lpstr>
      <vt:lpstr>WELCOME! Curriculum Night</vt:lpstr>
      <vt:lpstr>New Initiative: PBIS</vt:lpstr>
      <vt:lpstr>International Baccalaureate Program</vt:lpstr>
      <vt:lpstr>Meet Your Teacher</vt:lpstr>
      <vt:lpstr>Class Schedule</vt:lpstr>
      <vt:lpstr>Grading Policy</vt:lpstr>
      <vt:lpstr>Homework Policy</vt:lpstr>
      <vt:lpstr>Attendance Policy</vt:lpstr>
      <vt:lpstr>Class Dojo</vt:lpstr>
      <vt:lpstr>Language Arts</vt:lpstr>
      <vt:lpstr>Reading</vt:lpstr>
      <vt:lpstr>Social Studies</vt:lpstr>
      <vt:lpstr>Math</vt:lpstr>
      <vt:lpstr>Science</vt:lpstr>
      <vt:lpstr>STEAM</vt:lpstr>
      <vt:lpstr>Contact Info</vt:lpstr>
      <vt:lpstr>Dates to Remember</vt:lpstr>
      <vt:lpstr>Parent Volunteers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Curriculum Night</dc:title>
  <dc:creator>Emily Holliday</dc:creator>
  <cp:lastModifiedBy>Preiss, Diane</cp:lastModifiedBy>
  <cp:revision>19</cp:revision>
  <dcterms:created xsi:type="dcterms:W3CDTF">2017-08-20T14:43:48Z</dcterms:created>
  <dcterms:modified xsi:type="dcterms:W3CDTF">2017-08-25T18:35:08Z</dcterms:modified>
</cp:coreProperties>
</file>